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4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5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3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5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8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1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0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3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7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7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3E0C6-9A4D-43AB-956E-CDE1C2D7FED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CCB2-D220-4B34-AA1D-9B4B2BC4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В. Качанова</a:t>
            </a:r>
            <a:br>
              <a:rPr lang="ru-RU" dirty="0" smtClean="0"/>
            </a:br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Откуда книга к нам пришла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32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4198775"/>
            <a:ext cx="7481251" cy="273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6700"/>
            <a:ext cx="5118198" cy="38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9167" y="2157412"/>
            <a:ext cx="7192433" cy="22748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6" y="1647825"/>
            <a:ext cx="5564717" cy="4173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1" y="1803400"/>
            <a:ext cx="5966883" cy="44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70802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1" y="1282700"/>
            <a:ext cx="596053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4" y="623888"/>
            <a:ext cx="7701492" cy="5776119"/>
          </a:xfrm>
        </p:spPr>
      </p:pic>
    </p:spTree>
    <p:extLst>
      <p:ext uri="{BB962C8B-B14F-4D97-AF65-F5344CB8AC3E}">
        <p14:creationId xmlns:p14="http://schemas.microsoft.com/office/powerpoint/2010/main" val="31341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176"/>
            <a:ext cx="8008408" cy="6006306"/>
          </a:xfrm>
        </p:spPr>
      </p:pic>
    </p:spTree>
    <p:extLst>
      <p:ext uri="{BB962C8B-B14F-4D97-AF65-F5344CB8AC3E}">
        <p14:creationId xmlns:p14="http://schemas.microsoft.com/office/powerpoint/2010/main" val="8452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3" y="365125"/>
            <a:ext cx="9987845" cy="5618163"/>
          </a:xfrm>
        </p:spPr>
      </p:pic>
    </p:spTree>
    <p:extLst>
      <p:ext uri="{BB962C8B-B14F-4D97-AF65-F5344CB8AC3E}">
        <p14:creationId xmlns:p14="http://schemas.microsoft.com/office/powerpoint/2010/main" val="2108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38" y="783056"/>
            <a:ext cx="4352962" cy="6074944"/>
          </a:xfrm>
        </p:spPr>
      </p:pic>
    </p:spTree>
    <p:extLst>
      <p:ext uri="{BB962C8B-B14F-4D97-AF65-F5344CB8AC3E}">
        <p14:creationId xmlns:p14="http://schemas.microsoft.com/office/powerpoint/2010/main" val="37121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Изобретение печатного станка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96999"/>
            <a:ext cx="6985000" cy="5169269"/>
          </a:xfrm>
        </p:spPr>
      </p:pic>
    </p:spTree>
    <p:extLst>
      <p:ext uri="{BB962C8B-B14F-4D97-AF65-F5344CB8AC3E}">
        <p14:creationId xmlns:p14="http://schemas.microsoft.com/office/powerpoint/2010/main" val="31342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Произвольный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В. Качанова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иллюстрация</vt:lpstr>
      <vt:lpstr>Изобретение печатного станка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Вадим</cp:lastModifiedBy>
  <cp:revision>4</cp:revision>
  <dcterms:created xsi:type="dcterms:W3CDTF">2022-09-13T11:44:03Z</dcterms:created>
  <dcterms:modified xsi:type="dcterms:W3CDTF">2022-10-22T11:12:28Z</dcterms:modified>
</cp:coreProperties>
</file>