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7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7800" y="3200400"/>
            <a:ext cx="6400800" cy="1752600"/>
          </a:xfrm>
        </p:spPr>
        <p:txBody>
          <a:bodyPr/>
          <a:lstStyle/>
          <a:p>
            <a:r>
              <a:rPr lang="ru-RU" b="1" dirty="0" smtClean="0"/>
              <a:t>Дидактическое пособие для </a:t>
            </a:r>
            <a:r>
              <a:rPr lang="ru-RU" b="1" smtClean="0"/>
              <a:t>детей </a:t>
            </a:r>
            <a:r>
              <a:rPr lang="ru-RU" b="1" smtClean="0"/>
              <a:t> </a:t>
            </a:r>
            <a:r>
              <a:rPr lang="ru-RU" b="1" dirty="0" smtClean="0"/>
              <a:t>дошкольного возраста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1524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	«Дом здоровья»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48200" y="4572000"/>
            <a:ext cx="435721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Автор:</a:t>
            </a:r>
          </a:p>
          <a:p>
            <a:r>
              <a:rPr lang="ru-RU" dirty="0" smtClean="0"/>
              <a:t>Атаманова Светлана Николаевна</a:t>
            </a:r>
          </a:p>
          <a:p>
            <a:r>
              <a:rPr lang="ru-RU" dirty="0" smtClean="0"/>
              <a:t>Детский </a:t>
            </a:r>
            <a:r>
              <a:rPr lang="ru-RU" smtClean="0"/>
              <a:t>сад №</a:t>
            </a:r>
            <a:r>
              <a:rPr lang="ru-RU"/>
              <a:t>1</a:t>
            </a:r>
            <a:r>
              <a:rPr lang="ru-RU" smtClean="0"/>
              <a:t> </a:t>
            </a:r>
            <a:endParaRPr lang="ru-RU" dirty="0" smtClean="0"/>
          </a:p>
          <a:p>
            <a:r>
              <a:rPr lang="ru-RU" dirty="0" smtClean="0"/>
              <a:t>Кировского района г. Санкт-Петербурга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K1fTMxtog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77643" y="1211576"/>
            <a:ext cx="2716652" cy="3619187"/>
          </a:xfrm>
        </p:spPr>
      </p:pic>
      <p:pic>
        <p:nvPicPr>
          <p:cNvPr id="5" name="Рисунок 4" descr="ksiPUxJr2q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457200"/>
            <a:ext cx="4347019" cy="5791200"/>
          </a:xfrm>
          <a:prstGeom prst="rect">
            <a:avLst/>
          </a:prstGeom>
        </p:spPr>
      </p:pic>
      <p:pic>
        <p:nvPicPr>
          <p:cNvPr id="6" name="Рисунок 5" descr="HK1fTMxtog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9007" y="457200"/>
            <a:ext cx="4347019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jyt-ncFBpd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990600"/>
            <a:ext cx="2516696" cy="3352800"/>
          </a:xfrm>
        </p:spPr>
      </p:pic>
      <p:pic>
        <p:nvPicPr>
          <p:cNvPr id="5" name="Рисунок 4" descr="Bud-Vyah0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990600"/>
            <a:ext cx="2516695" cy="3352800"/>
          </a:xfrm>
          <a:prstGeom prst="rect">
            <a:avLst/>
          </a:prstGeom>
        </p:spPr>
      </p:pic>
      <p:pic>
        <p:nvPicPr>
          <p:cNvPr id="6" name="Рисунок 5" descr="QyB9s1V203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1" y="990600"/>
            <a:ext cx="2514599" cy="33500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5029200"/>
            <a:ext cx="2262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Хорошее настроение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853313" y="5040868"/>
            <a:ext cx="1404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Чистые руки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705600" y="5040868"/>
            <a:ext cx="152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Полезная еда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56YZxzoBI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838200"/>
            <a:ext cx="2459498" cy="3276600"/>
          </a:xfrm>
        </p:spPr>
      </p:pic>
      <p:pic>
        <p:nvPicPr>
          <p:cNvPr id="5" name="Рисунок 4" descr="6cSIUyy2Zx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838200"/>
            <a:ext cx="2459498" cy="3276600"/>
          </a:xfrm>
          <a:prstGeom prst="rect">
            <a:avLst/>
          </a:prstGeom>
        </p:spPr>
      </p:pic>
      <p:pic>
        <p:nvPicPr>
          <p:cNvPr id="6" name="Рисунок 5" descr="S52nm6EOO6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1102" y="838200"/>
            <a:ext cx="2459498" cy="327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4876800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Солнце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62400" y="4876800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Любовь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162800" y="4876800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Вода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SADnXXw4MU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1" y="914400"/>
            <a:ext cx="2345102" cy="3124200"/>
          </a:xfrm>
        </p:spPr>
      </p:pic>
      <p:pic>
        <p:nvPicPr>
          <p:cNvPr id="5" name="Рисунок 4" descr="pdgKUgujPJ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891624"/>
            <a:ext cx="2362199" cy="3146976"/>
          </a:xfrm>
          <a:prstGeom prst="rect">
            <a:avLst/>
          </a:prstGeom>
        </p:spPr>
      </p:pic>
      <p:pic>
        <p:nvPicPr>
          <p:cNvPr id="6" name="Рисунок 5" descr="jZNVRA3Nkx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9107" y="914400"/>
            <a:ext cx="2345293" cy="31244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6200" y="5029200"/>
            <a:ext cx="977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Зарядка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934200" y="5029200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Сон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4964668"/>
            <a:ext cx="2284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Прогулки на природе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34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Справедливость</vt:lpstr>
      <vt:lpstr>   «Дом здоровья»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 «Дом здоровья» </dc:title>
  <dc:creator>Анна Атаманова</dc:creator>
  <cp:lastModifiedBy>User</cp:lastModifiedBy>
  <cp:revision>3</cp:revision>
  <dcterms:created xsi:type="dcterms:W3CDTF">2021-09-09T13:21:01Z</dcterms:created>
  <dcterms:modified xsi:type="dcterms:W3CDTF">2023-04-05T19:13:06Z</dcterms:modified>
</cp:coreProperties>
</file>